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07" autoAdjust="0"/>
    <p:restoredTop sz="99000" autoAdjust="0"/>
  </p:normalViewPr>
  <p:slideViewPr>
    <p:cSldViewPr>
      <p:cViewPr varScale="1">
        <p:scale>
          <a:sx n="113" d="100"/>
          <a:sy n="113" d="100"/>
        </p:scale>
        <p:origin x="1248"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524000"/>
                <a:ext cx="8153400" cy="1143000"/>
              </a:xfrm>
              <a:blipFill>
                <a:blip r:embed="rId3"/>
                <a:stretch>
                  <a:fillRect l="-778" t="-6593" r="-1400"/>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21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𝐸𝑞</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𝑍</m:t>
                    </m:r>
                    <m:r>
                      <a:rPr lang="en-US" sz="2400" i="1" baseline="-25000"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2971800"/>
              </a:xfrm>
              <a:blipFill>
                <a:blip r:embed="rId3"/>
                <a:stretch>
                  <a:fillRect l="-1264" t="-855" b="-1239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228600" y="1905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09600" y="2286000"/>
                <a:ext cx="7924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09600" y="2286000"/>
                <a:ext cx="7924800" cy="3327400"/>
              </a:xfrm>
              <a:blipFill>
                <a:blip r:embed="rId2"/>
                <a:stretch>
                  <a:fillRect l="-801" t="-2281" r="-1282"/>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1336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133600"/>
                <a:ext cx="8229600" cy="3200400"/>
              </a:xfrm>
              <a:blipFill>
                <a:blip r:embed="rId2"/>
                <a:stretch>
                  <a:fillRect l="-772" t="-1186" r="-617"/>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=2521−1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𝑍</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𝑔𝑚</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𝑍</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𝑔𝑚</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228600"/>
            <a:ext cx="8915400" cy="914400"/>
          </a:xfrm>
        </p:spPr>
        <p:txBody>
          <a:bodyPr/>
          <a:lstStyle/>
          <a:p>
            <a:r>
              <a:rPr lang="en-US" sz="3600" dirty="0"/>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905000"/>
                <a:ext cx="8153400" cy="4343400"/>
              </a:xfrm>
              <a:blipFill>
                <a:blip r:embed="rId3"/>
                <a:stretch>
                  <a:fillRect l="-466" t="-1458"/>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0292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524000"/>
                <a:ext cx="8153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524000"/>
                <a:ext cx="8153400" cy="4724400"/>
              </a:xfrm>
              <a:prstGeom prst="rect">
                <a:avLst/>
              </a:prstGeom>
              <a:blipFill>
                <a:blip r:embed="rId2"/>
                <a:stretch>
                  <a:fillRect l="-1713" t="-18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295400"/>
                <a:ext cx="8457363" cy="4800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295400"/>
                <a:ext cx="8457363" cy="4800600"/>
              </a:xfrm>
              <a:prstGeom prst="rect">
                <a:avLst/>
              </a:prstGeom>
              <a:blipFill>
                <a:blip r:embed="rId2"/>
                <a:stretch>
                  <a:fillRect l="-1649" t="-7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74974</TotalTime>
  <Words>17795</Words>
  <Application>Microsoft Macintosh PowerPoint</Application>
  <PresentationFormat>Letter Paper (8.5x11 in)</PresentationFormat>
  <Paragraphs>1881</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4600</cp:revision>
  <cp:lastPrinted>2024-07-10T20:18:11Z</cp:lastPrinted>
  <dcterms:created xsi:type="dcterms:W3CDTF">2013-04-22T16:10:14Z</dcterms:created>
  <dcterms:modified xsi:type="dcterms:W3CDTF">2025-04-25T23:38:10Z</dcterms:modified>
</cp:coreProperties>
</file>